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SOCIAL STUDIES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SOCIAL STUDIES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SOCIAL STUDIES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 GRADE SOCIAL STUDIES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how science and technology change communication, transportation, and recreation.[2.17A]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solution.[2.20A]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use a decision-making process to identify a situation that requires a decision, gather information, generate options, predict outcomes, take action to implement a decision, and reflect on the effectiveness of that decision.[2.20B]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science and technology change the ways in which people meet basic needs.[2.17B]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obtain information about a topic using a variety of valid oral sources such as conversations, interviews, and music.[2.18A]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obtain information about a topic using a variety of valid visual sources such as pictures, maps, electronic sources, literature, reference sources, and artifacts.[2.18B]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various parts of a source, including the table of contents, glossary, and index, as well as keyword Internet searches to locate information.[2.18C]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sequence and categorize information.[2.18D]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interpret oral, visual, and print material by identifying the main idea, predicting, and comparing and contrasting.[2.18E]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 ideas orally based on knowledge and experiences.[2.19A]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 and visual material such as stories, poems, maps, and graphic organizers to express ideas.[2.19B]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SOCIAL STUDIES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323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10</cp:revision>
  <dcterms:created xsi:type="dcterms:W3CDTF">2014-10-20T16:17:28Z</dcterms:created>
  <dcterms:modified xsi:type="dcterms:W3CDTF">2014-11-05T16:22:04Z</dcterms:modified>
</cp:coreProperties>
</file>